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9"/>
  </p:notesMasterIdLst>
  <p:sldIdLst>
    <p:sldId id="306" r:id="rId2"/>
    <p:sldId id="260" r:id="rId3"/>
    <p:sldId id="475" r:id="rId4"/>
    <p:sldId id="464" r:id="rId5"/>
    <p:sldId id="480" r:id="rId6"/>
    <p:sldId id="375" r:id="rId7"/>
    <p:sldId id="319" r:id="rId8"/>
    <p:sldId id="482" r:id="rId9"/>
    <p:sldId id="356" r:id="rId10"/>
    <p:sldId id="484" r:id="rId11"/>
    <p:sldId id="486" r:id="rId12"/>
    <p:sldId id="491" r:id="rId13"/>
    <p:sldId id="291" r:id="rId14"/>
    <p:sldId id="292" r:id="rId15"/>
    <p:sldId id="334" r:id="rId16"/>
    <p:sldId id="496" r:id="rId17"/>
    <p:sldId id="495" r:id="rId18"/>
    <p:sldId id="498" r:id="rId19"/>
    <p:sldId id="493" r:id="rId20"/>
    <p:sldId id="494" r:id="rId21"/>
    <p:sldId id="476" r:id="rId22"/>
    <p:sldId id="477" r:id="rId23"/>
    <p:sldId id="279" r:id="rId24"/>
    <p:sldId id="478" r:id="rId25"/>
    <p:sldId id="395" r:id="rId26"/>
    <p:sldId id="479" r:id="rId27"/>
    <p:sldId id="39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FB6284-BE75-49CA-AAD4-09EF1DE149D7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93D9B5B-FE46-442A-BA42-DC9841459996}">
      <dgm:prSet phldrT="[Текст]"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С</a:t>
          </a:r>
          <a:r>
            <a:rPr lang="ru-RU" dirty="0"/>
            <a:t>ОН</a:t>
          </a:r>
        </a:p>
      </dgm:t>
    </dgm:pt>
    <dgm:pt modelId="{EA81E52F-D12F-42B1-8C30-7710371E7273}" type="parTrans" cxnId="{B34A4AA1-B87C-4AD7-A1EE-77D560156100}">
      <dgm:prSet/>
      <dgm:spPr/>
      <dgm:t>
        <a:bodyPr/>
        <a:lstStyle/>
        <a:p>
          <a:endParaRPr lang="ru-RU"/>
        </a:p>
      </dgm:t>
    </dgm:pt>
    <dgm:pt modelId="{02BFE96C-1787-4123-90C5-2B10902E88CA}" type="sibTrans" cxnId="{B34A4AA1-B87C-4AD7-A1EE-77D560156100}">
      <dgm:prSet/>
      <dgm:spPr/>
      <dgm:t>
        <a:bodyPr/>
        <a:lstStyle/>
        <a:p>
          <a:endParaRPr lang="ru-RU"/>
        </a:p>
      </dgm:t>
    </dgm:pt>
    <dgm:pt modelId="{0E753B35-8FF2-491D-86D4-A796B42CDF1C}">
      <dgm:prSet phldrT="[Текст]"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С</a:t>
          </a:r>
          <a:r>
            <a:rPr lang="ru-RU" dirty="0"/>
            <a:t>ЕКС</a:t>
          </a:r>
        </a:p>
      </dgm:t>
    </dgm:pt>
    <dgm:pt modelId="{DB3F8732-3457-49E5-9953-44060FE30F0E}" type="parTrans" cxnId="{D3FCAFBB-FD96-4C8A-8701-4C0E40BF4B94}">
      <dgm:prSet/>
      <dgm:spPr/>
      <dgm:t>
        <a:bodyPr/>
        <a:lstStyle/>
        <a:p>
          <a:endParaRPr lang="ru-RU"/>
        </a:p>
      </dgm:t>
    </dgm:pt>
    <dgm:pt modelId="{F1AA68F7-571A-4B45-B2E3-86487BC92039}" type="sibTrans" cxnId="{D3FCAFBB-FD96-4C8A-8701-4C0E40BF4B94}">
      <dgm:prSet/>
      <dgm:spPr/>
      <dgm:t>
        <a:bodyPr/>
        <a:lstStyle/>
        <a:p>
          <a:endParaRPr lang="ru-RU"/>
        </a:p>
      </dgm:t>
    </dgm:pt>
    <dgm:pt modelId="{1E4CAD06-850D-4A0C-83F6-81327544A2F6}">
      <dgm:prSet phldrT="[Текст]"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С</a:t>
          </a:r>
          <a:r>
            <a:rPr lang="ru-RU" dirty="0"/>
            <a:t>ПОРТ</a:t>
          </a:r>
        </a:p>
      </dgm:t>
    </dgm:pt>
    <dgm:pt modelId="{74B3A781-5EC2-47ED-B5DE-150E5E8C2F1E}" type="parTrans" cxnId="{28E3D480-4A1A-4980-A45D-2135B8DE58E3}">
      <dgm:prSet/>
      <dgm:spPr/>
      <dgm:t>
        <a:bodyPr/>
        <a:lstStyle/>
        <a:p>
          <a:endParaRPr lang="ru-RU"/>
        </a:p>
      </dgm:t>
    </dgm:pt>
    <dgm:pt modelId="{037F3A90-0288-4693-B42C-F0B85522BADA}" type="sibTrans" cxnId="{28E3D480-4A1A-4980-A45D-2135B8DE58E3}">
      <dgm:prSet/>
      <dgm:spPr/>
      <dgm:t>
        <a:bodyPr/>
        <a:lstStyle/>
        <a:p>
          <a:endParaRPr lang="ru-RU"/>
        </a:p>
      </dgm:t>
    </dgm:pt>
    <dgm:pt modelId="{F4629387-BF54-4BE5-8348-DDE50B16F2A8}">
      <dgm:prSet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С</a:t>
          </a:r>
          <a:r>
            <a:rPr lang="ru-RU" dirty="0"/>
            <a:t>ОЛНЦЕ</a:t>
          </a:r>
        </a:p>
      </dgm:t>
    </dgm:pt>
    <dgm:pt modelId="{A178DBEB-1BC6-4234-BBE8-6C908DCD5F94}" type="parTrans" cxnId="{53CF77F3-431F-4260-843F-A805E02AC8F7}">
      <dgm:prSet/>
      <dgm:spPr/>
      <dgm:t>
        <a:bodyPr/>
        <a:lstStyle/>
        <a:p>
          <a:endParaRPr lang="ru-RU"/>
        </a:p>
      </dgm:t>
    </dgm:pt>
    <dgm:pt modelId="{2318955B-960A-42D7-B4FA-5A0653736FA9}" type="sibTrans" cxnId="{53CF77F3-431F-4260-843F-A805E02AC8F7}">
      <dgm:prSet/>
      <dgm:spPr/>
      <dgm:t>
        <a:bodyPr/>
        <a:lstStyle/>
        <a:p>
          <a:endParaRPr lang="ru-RU"/>
        </a:p>
      </dgm:t>
    </dgm:pt>
    <dgm:pt modelId="{742D34B5-8C17-49D3-A6EC-63F50FCC4FCB}">
      <dgm:prSet/>
      <dgm:spPr/>
      <dgm:t>
        <a:bodyPr/>
        <a:lstStyle/>
        <a:p>
          <a:r>
            <a:rPr lang="ru-RU" b="1" dirty="0">
              <a:solidFill>
                <a:srgbClr val="0070C0"/>
              </a:solidFill>
            </a:rPr>
            <a:t>С</a:t>
          </a:r>
          <a:r>
            <a:rPr lang="ru-RU" dirty="0"/>
            <a:t>МЕХ</a:t>
          </a:r>
        </a:p>
      </dgm:t>
    </dgm:pt>
    <dgm:pt modelId="{69570FE9-D6EF-4D4A-BAFF-07DB6EA10532}" type="parTrans" cxnId="{3E1A53B3-F8DE-4E95-9197-609C80D57D9D}">
      <dgm:prSet/>
      <dgm:spPr/>
      <dgm:t>
        <a:bodyPr/>
        <a:lstStyle/>
        <a:p>
          <a:endParaRPr lang="ru-RU"/>
        </a:p>
      </dgm:t>
    </dgm:pt>
    <dgm:pt modelId="{0D42CA35-6B13-489B-A270-A4555AA11D3A}" type="sibTrans" cxnId="{3E1A53B3-F8DE-4E95-9197-609C80D57D9D}">
      <dgm:prSet/>
      <dgm:spPr/>
      <dgm:t>
        <a:bodyPr/>
        <a:lstStyle/>
        <a:p>
          <a:endParaRPr lang="ru-RU"/>
        </a:p>
      </dgm:t>
    </dgm:pt>
    <dgm:pt modelId="{67281FBC-CE07-4B65-8AB1-A9C62593362F}" type="pres">
      <dgm:prSet presAssocID="{FFFB6284-BE75-49CA-AAD4-09EF1DE149D7}" presName="Name0" presStyleCnt="0">
        <dgm:presLayoutVars>
          <dgm:dir/>
          <dgm:resizeHandles val="exact"/>
        </dgm:presLayoutVars>
      </dgm:prSet>
      <dgm:spPr/>
    </dgm:pt>
    <dgm:pt modelId="{8DDFB220-6BAF-4E60-B2D6-76CAF14A3340}" type="pres">
      <dgm:prSet presAssocID="{FFFB6284-BE75-49CA-AAD4-09EF1DE149D7}" presName="fgShape" presStyleLbl="fgShp" presStyleIdx="0" presStyleCnt="1"/>
      <dgm:spPr/>
    </dgm:pt>
    <dgm:pt modelId="{4134B56A-E098-42E9-8541-8FBAFE0C326B}" type="pres">
      <dgm:prSet presAssocID="{FFFB6284-BE75-49CA-AAD4-09EF1DE149D7}" presName="linComp" presStyleCnt="0"/>
      <dgm:spPr/>
    </dgm:pt>
    <dgm:pt modelId="{0D3BD09A-5C05-4B18-AA2F-180ADF352304}" type="pres">
      <dgm:prSet presAssocID="{793D9B5B-FE46-442A-BA42-DC9841459996}" presName="compNode" presStyleCnt="0"/>
      <dgm:spPr/>
    </dgm:pt>
    <dgm:pt modelId="{ACB50B94-4455-43B7-ACE3-D79C255324B8}" type="pres">
      <dgm:prSet presAssocID="{793D9B5B-FE46-442A-BA42-DC9841459996}" presName="bkgdShape" presStyleLbl="node1" presStyleIdx="0" presStyleCnt="5"/>
      <dgm:spPr/>
    </dgm:pt>
    <dgm:pt modelId="{3BB58918-74DA-4AA5-8401-04DDFC7BFBA6}" type="pres">
      <dgm:prSet presAssocID="{793D9B5B-FE46-442A-BA42-DC9841459996}" presName="nodeTx" presStyleLbl="node1" presStyleIdx="0" presStyleCnt="5">
        <dgm:presLayoutVars>
          <dgm:bulletEnabled val="1"/>
        </dgm:presLayoutVars>
      </dgm:prSet>
      <dgm:spPr/>
    </dgm:pt>
    <dgm:pt modelId="{3E62A120-E239-4FC8-9879-6B64B85F4A78}" type="pres">
      <dgm:prSet presAssocID="{793D9B5B-FE46-442A-BA42-DC9841459996}" presName="invisiNode" presStyleLbl="node1" presStyleIdx="0" presStyleCnt="5"/>
      <dgm:spPr/>
    </dgm:pt>
    <dgm:pt modelId="{F5190026-E091-44AB-97CD-CE355F363FDB}" type="pres">
      <dgm:prSet presAssocID="{793D9B5B-FE46-442A-BA42-DC9841459996}" presName="imagNode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E34BD04D-2036-4B7E-9887-63FF744B8BE8}" type="pres">
      <dgm:prSet presAssocID="{02BFE96C-1787-4123-90C5-2B10902E88CA}" presName="sibTrans" presStyleLbl="sibTrans2D1" presStyleIdx="0" presStyleCnt="0"/>
      <dgm:spPr/>
    </dgm:pt>
    <dgm:pt modelId="{3D6231B3-4ADB-402A-B6A4-1C5FBD92EC1F}" type="pres">
      <dgm:prSet presAssocID="{0E753B35-8FF2-491D-86D4-A796B42CDF1C}" presName="compNode" presStyleCnt="0"/>
      <dgm:spPr/>
    </dgm:pt>
    <dgm:pt modelId="{F703AF01-AA4A-4EDA-8250-C562CEADD408}" type="pres">
      <dgm:prSet presAssocID="{0E753B35-8FF2-491D-86D4-A796B42CDF1C}" presName="bkgdShape" presStyleLbl="node1" presStyleIdx="1" presStyleCnt="5"/>
      <dgm:spPr/>
    </dgm:pt>
    <dgm:pt modelId="{22EA5923-5D82-42C6-AE23-E5E3B813A8C9}" type="pres">
      <dgm:prSet presAssocID="{0E753B35-8FF2-491D-86D4-A796B42CDF1C}" presName="nodeTx" presStyleLbl="node1" presStyleIdx="1" presStyleCnt="5">
        <dgm:presLayoutVars>
          <dgm:bulletEnabled val="1"/>
        </dgm:presLayoutVars>
      </dgm:prSet>
      <dgm:spPr/>
    </dgm:pt>
    <dgm:pt modelId="{2BB06D7A-27DD-4DDB-821B-952F8E8FAA5A}" type="pres">
      <dgm:prSet presAssocID="{0E753B35-8FF2-491D-86D4-A796B42CDF1C}" presName="invisiNode" presStyleLbl="node1" presStyleIdx="1" presStyleCnt="5"/>
      <dgm:spPr/>
    </dgm:pt>
    <dgm:pt modelId="{9CC77ECA-E576-4C8D-A7D6-EA21801E605E}" type="pres">
      <dgm:prSet presAssocID="{0E753B35-8FF2-491D-86D4-A796B42CDF1C}" presName="imagNode" presStyleLbl="fgImgPlace1" presStyleIdx="1" presStyleCnt="5" custLinFactNeighborX="872" custLinFactNeighborY="-96"/>
      <dgm:spPr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3390E703-18D8-4F97-A557-23E800A8D8F7}" type="pres">
      <dgm:prSet presAssocID="{F1AA68F7-571A-4B45-B2E3-86487BC92039}" presName="sibTrans" presStyleLbl="sibTrans2D1" presStyleIdx="0" presStyleCnt="0"/>
      <dgm:spPr/>
    </dgm:pt>
    <dgm:pt modelId="{06E97E73-4099-4CA6-B8EC-BD22C3BCB0D4}" type="pres">
      <dgm:prSet presAssocID="{1E4CAD06-850D-4A0C-83F6-81327544A2F6}" presName="compNode" presStyleCnt="0"/>
      <dgm:spPr/>
    </dgm:pt>
    <dgm:pt modelId="{A9F2AD67-EEBE-4C3D-BF6F-846F4F950125}" type="pres">
      <dgm:prSet presAssocID="{1E4CAD06-850D-4A0C-83F6-81327544A2F6}" presName="bkgdShape" presStyleLbl="node1" presStyleIdx="2" presStyleCnt="5"/>
      <dgm:spPr/>
    </dgm:pt>
    <dgm:pt modelId="{708424AF-5790-4BE8-B311-B5E3DE8445FE}" type="pres">
      <dgm:prSet presAssocID="{1E4CAD06-850D-4A0C-83F6-81327544A2F6}" presName="nodeTx" presStyleLbl="node1" presStyleIdx="2" presStyleCnt="5">
        <dgm:presLayoutVars>
          <dgm:bulletEnabled val="1"/>
        </dgm:presLayoutVars>
      </dgm:prSet>
      <dgm:spPr/>
    </dgm:pt>
    <dgm:pt modelId="{618E3315-04EB-48F8-9E4D-37EF06313B41}" type="pres">
      <dgm:prSet presAssocID="{1E4CAD06-850D-4A0C-83F6-81327544A2F6}" presName="invisiNode" presStyleLbl="node1" presStyleIdx="2" presStyleCnt="5"/>
      <dgm:spPr/>
    </dgm:pt>
    <dgm:pt modelId="{35A032F3-D938-4201-B74B-3B1C625DBEEB}" type="pres">
      <dgm:prSet presAssocID="{1E4CAD06-850D-4A0C-83F6-81327544A2F6}" presName="imagNode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</dgm:spPr>
    </dgm:pt>
    <dgm:pt modelId="{09BCF936-9269-436F-9705-751591AF227A}" type="pres">
      <dgm:prSet presAssocID="{037F3A90-0288-4693-B42C-F0B85522BADA}" presName="sibTrans" presStyleLbl="sibTrans2D1" presStyleIdx="0" presStyleCnt="0"/>
      <dgm:spPr/>
    </dgm:pt>
    <dgm:pt modelId="{894906D8-4A55-480A-B0EE-59A1C31268C5}" type="pres">
      <dgm:prSet presAssocID="{F4629387-BF54-4BE5-8348-DDE50B16F2A8}" presName="compNode" presStyleCnt="0"/>
      <dgm:spPr/>
    </dgm:pt>
    <dgm:pt modelId="{6C604FF8-78B4-4CBE-A62A-80F195AA1EF9}" type="pres">
      <dgm:prSet presAssocID="{F4629387-BF54-4BE5-8348-DDE50B16F2A8}" presName="bkgdShape" presStyleLbl="node1" presStyleIdx="3" presStyleCnt="5"/>
      <dgm:spPr/>
    </dgm:pt>
    <dgm:pt modelId="{951DF0F4-8CB4-4FCE-A358-DEADEDABEF9E}" type="pres">
      <dgm:prSet presAssocID="{F4629387-BF54-4BE5-8348-DDE50B16F2A8}" presName="nodeTx" presStyleLbl="node1" presStyleIdx="3" presStyleCnt="5">
        <dgm:presLayoutVars>
          <dgm:bulletEnabled val="1"/>
        </dgm:presLayoutVars>
      </dgm:prSet>
      <dgm:spPr/>
    </dgm:pt>
    <dgm:pt modelId="{4530BC15-7AEF-4F26-8E9B-A26D2A1C56CD}" type="pres">
      <dgm:prSet presAssocID="{F4629387-BF54-4BE5-8348-DDE50B16F2A8}" presName="invisiNode" presStyleLbl="node1" presStyleIdx="3" presStyleCnt="5"/>
      <dgm:spPr/>
    </dgm:pt>
    <dgm:pt modelId="{A7A1B008-9AFD-416D-906C-C65718ACDA9E}" type="pres">
      <dgm:prSet presAssocID="{F4629387-BF54-4BE5-8348-DDE50B16F2A8}" presName="imagNode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FCC65BEA-9D25-427E-AE0F-A05D3E3098E3}" type="pres">
      <dgm:prSet presAssocID="{2318955B-960A-42D7-B4FA-5A0653736FA9}" presName="sibTrans" presStyleLbl="sibTrans2D1" presStyleIdx="0" presStyleCnt="0"/>
      <dgm:spPr/>
    </dgm:pt>
    <dgm:pt modelId="{C553F8C6-FE98-491E-B76D-8E95DEC37DF0}" type="pres">
      <dgm:prSet presAssocID="{742D34B5-8C17-49D3-A6EC-63F50FCC4FCB}" presName="compNode" presStyleCnt="0"/>
      <dgm:spPr/>
    </dgm:pt>
    <dgm:pt modelId="{A6DF6931-699A-42AF-8894-D44BC89CF3BC}" type="pres">
      <dgm:prSet presAssocID="{742D34B5-8C17-49D3-A6EC-63F50FCC4FCB}" presName="bkgdShape" presStyleLbl="node1" presStyleIdx="4" presStyleCnt="5"/>
      <dgm:spPr/>
    </dgm:pt>
    <dgm:pt modelId="{A75F2B06-8754-4C4D-AF35-45FAE95B20CB}" type="pres">
      <dgm:prSet presAssocID="{742D34B5-8C17-49D3-A6EC-63F50FCC4FCB}" presName="nodeTx" presStyleLbl="node1" presStyleIdx="4" presStyleCnt="5">
        <dgm:presLayoutVars>
          <dgm:bulletEnabled val="1"/>
        </dgm:presLayoutVars>
      </dgm:prSet>
      <dgm:spPr/>
    </dgm:pt>
    <dgm:pt modelId="{34B3F6CD-A61C-46F8-A77A-910038493AA4}" type="pres">
      <dgm:prSet presAssocID="{742D34B5-8C17-49D3-A6EC-63F50FCC4FCB}" presName="invisiNode" presStyleLbl="node1" presStyleIdx="4" presStyleCnt="5"/>
      <dgm:spPr/>
    </dgm:pt>
    <dgm:pt modelId="{163D0065-0133-464D-84E2-6861B501AD90}" type="pres">
      <dgm:prSet presAssocID="{742D34B5-8C17-49D3-A6EC-63F50FCC4FCB}" presName="imagNode" presStyleLbl="fgImgPlace1" presStyleIdx="4" presStyleCnt="5" custLinFactNeighborY="-96"/>
      <dgm:spPr>
        <a:blipFill rotWithShape="1">
          <a:blip xmlns:r="http://schemas.openxmlformats.org/officeDocument/2006/relationships" r:embed="rId5"/>
          <a:srcRect/>
          <a:stretch>
            <a:fillRect l="-41000" r="-41000"/>
          </a:stretch>
        </a:blipFill>
      </dgm:spPr>
    </dgm:pt>
  </dgm:ptLst>
  <dgm:cxnLst>
    <dgm:cxn modelId="{DF3FF310-B6C3-4E1D-B2BB-1C208C65B55F}" type="presOf" srcId="{742D34B5-8C17-49D3-A6EC-63F50FCC4FCB}" destId="{A75F2B06-8754-4C4D-AF35-45FAE95B20CB}" srcOrd="1" destOrd="0" presId="urn:microsoft.com/office/officeart/2005/8/layout/hList7"/>
    <dgm:cxn modelId="{D86ED111-EA14-4D43-9E57-8F09AB86DB8B}" type="presOf" srcId="{037F3A90-0288-4693-B42C-F0B85522BADA}" destId="{09BCF936-9269-436F-9705-751591AF227A}" srcOrd="0" destOrd="0" presId="urn:microsoft.com/office/officeart/2005/8/layout/hList7"/>
    <dgm:cxn modelId="{63CFF01A-DBD0-434A-8220-765ACAF5B00B}" type="presOf" srcId="{742D34B5-8C17-49D3-A6EC-63F50FCC4FCB}" destId="{A6DF6931-699A-42AF-8894-D44BC89CF3BC}" srcOrd="0" destOrd="0" presId="urn:microsoft.com/office/officeart/2005/8/layout/hList7"/>
    <dgm:cxn modelId="{522B2833-4F99-40A8-95BB-CC80C716E321}" type="presOf" srcId="{2318955B-960A-42D7-B4FA-5A0653736FA9}" destId="{FCC65BEA-9D25-427E-AE0F-A05D3E3098E3}" srcOrd="0" destOrd="0" presId="urn:microsoft.com/office/officeart/2005/8/layout/hList7"/>
    <dgm:cxn modelId="{D121175C-CFD5-4CD2-86EB-3CA39602F3FD}" type="presOf" srcId="{1E4CAD06-850D-4A0C-83F6-81327544A2F6}" destId="{708424AF-5790-4BE8-B311-B5E3DE8445FE}" srcOrd="1" destOrd="0" presId="urn:microsoft.com/office/officeart/2005/8/layout/hList7"/>
    <dgm:cxn modelId="{06314861-1E02-4EBE-8A94-756B35A2295E}" type="presOf" srcId="{0E753B35-8FF2-491D-86D4-A796B42CDF1C}" destId="{F703AF01-AA4A-4EDA-8250-C562CEADD408}" srcOrd="0" destOrd="0" presId="urn:microsoft.com/office/officeart/2005/8/layout/hList7"/>
    <dgm:cxn modelId="{052BA766-D528-4537-BA8A-9DBE79C82B13}" type="presOf" srcId="{1E4CAD06-850D-4A0C-83F6-81327544A2F6}" destId="{A9F2AD67-EEBE-4C3D-BF6F-846F4F950125}" srcOrd="0" destOrd="0" presId="urn:microsoft.com/office/officeart/2005/8/layout/hList7"/>
    <dgm:cxn modelId="{F940A14F-2497-47EB-9A1E-FC63F710C542}" type="presOf" srcId="{FFFB6284-BE75-49CA-AAD4-09EF1DE149D7}" destId="{67281FBC-CE07-4B65-8AB1-A9C62593362F}" srcOrd="0" destOrd="0" presId="urn:microsoft.com/office/officeart/2005/8/layout/hList7"/>
    <dgm:cxn modelId="{1EE45959-8806-40CE-9829-EF69F7028ECF}" type="presOf" srcId="{F1AA68F7-571A-4B45-B2E3-86487BC92039}" destId="{3390E703-18D8-4F97-A557-23E800A8D8F7}" srcOrd="0" destOrd="0" presId="urn:microsoft.com/office/officeart/2005/8/layout/hList7"/>
    <dgm:cxn modelId="{B9740F7A-4AF9-4A42-BDE8-A898AA29F8E2}" type="presOf" srcId="{F4629387-BF54-4BE5-8348-DDE50B16F2A8}" destId="{951DF0F4-8CB4-4FCE-A358-DEADEDABEF9E}" srcOrd="1" destOrd="0" presId="urn:microsoft.com/office/officeart/2005/8/layout/hList7"/>
    <dgm:cxn modelId="{28E3D480-4A1A-4980-A45D-2135B8DE58E3}" srcId="{FFFB6284-BE75-49CA-AAD4-09EF1DE149D7}" destId="{1E4CAD06-850D-4A0C-83F6-81327544A2F6}" srcOrd="2" destOrd="0" parTransId="{74B3A781-5EC2-47ED-B5DE-150E5E8C2F1E}" sibTransId="{037F3A90-0288-4693-B42C-F0B85522BADA}"/>
    <dgm:cxn modelId="{46EA7889-6FF3-46E1-9515-28843771AE76}" type="presOf" srcId="{793D9B5B-FE46-442A-BA42-DC9841459996}" destId="{3BB58918-74DA-4AA5-8401-04DDFC7BFBA6}" srcOrd="1" destOrd="0" presId="urn:microsoft.com/office/officeart/2005/8/layout/hList7"/>
    <dgm:cxn modelId="{575A348F-B2FA-4FC3-93E2-B66BCA9AC667}" type="presOf" srcId="{F4629387-BF54-4BE5-8348-DDE50B16F2A8}" destId="{6C604FF8-78B4-4CBE-A62A-80F195AA1EF9}" srcOrd="0" destOrd="0" presId="urn:microsoft.com/office/officeart/2005/8/layout/hList7"/>
    <dgm:cxn modelId="{B34A4AA1-B87C-4AD7-A1EE-77D560156100}" srcId="{FFFB6284-BE75-49CA-AAD4-09EF1DE149D7}" destId="{793D9B5B-FE46-442A-BA42-DC9841459996}" srcOrd="0" destOrd="0" parTransId="{EA81E52F-D12F-42B1-8C30-7710371E7273}" sibTransId="{02BFE96C-1787-4123-90C5-2B10902E88CA}"/>
    <dgm:cxn modelId="{A02EA6A9-5B10-45AC-BC25-96BA71823D59}" type="presOf" srcId="{02BFE96C-1787-4123-90C5-2B10902E88CA}" destId="{E34BD04D-2036-4B7E-9887-63FF744B8BE8}" srcOrd="0" destOrd="0" presId="urn:microsoft.com/office/officeart/2005/8/layout/hList7"/>
    <dgm:cxn modelId="{3E1A53B3-F8DE-4E95-9197-609C80D57D9D}" srcId="{FFFB6284-BE75-49CA-AAD4-09EF1DE149D7}" destId="{742D34B5-8C17-49D3-A6EC-63F50FCC4FCB}" srcOrd="4" destOrd="0" parTransId="{69570FE9-D6EF-4D4A-BAFF-07DB6EA10532}" sibTransId="{0D42CA35-6B13-489B-A270-A4555AA11D3A}"/>
    <dgm:cxn modelId="{D3FCAFBB-FD96-4C8A-8701-4C0E40BF4B94}" srcId="{FFFB6284-BE75-49CA-AAD4-09EF1DE149D7}" destId="{0E753B35-8FF2-491D-86D4-A796B42CDF1C}" srcOrd="1" destOrd="0" parTransId="{DB3F8732-3457-49E5-9953-44060FE30F0E}" sibTransId="{F1AA68F7-571A-4B45-B2E3-86487BC92039}"/>
    <dgm:cxn modelId="{560443DE-D513-4E5C-B838-021FFD55DE89}" type="presOf" srcId="{0E753B35-8FF2-491D-86D4-A796B42CDF1C}" destId="{22EA5923-5D82-42C6-AE23-E5E3B813A8C9}" srcOrd="1" destOrd="0" presId="urn:microsoft.com/office/officeart/2005/8/layout/hList7"/>
    <dgm:cxn modelId="{53CF77F3-431F-4260-843F-A805E02AC8F7}" srcId="{FFFB6284-BE75-49CA-AAD4-09EF1DE149D7}" destId="{F4629387-BF54-4BE5-8348-DDE50B16F2A8}" srcOrd="3" destOrd="0" parTransId="{A178DBEB-1BC6-4234-BBE8-6C908DCD5F94}" sibTransId="{2318955B-960A-42D7-B4FA-5A0653736FA9}"/>
    <dgm:cxn modelId="{417017FB-E6A7-4DBF-9FEC-09F9C7070911}" type="presOf" srcId="{793D9B5B-FE46-442A-BA42-DC9841459996}" destId="{ACB50B94-4455-43B7-ACE3-D79C255324B8}" srcOrd="0" destOrd="0" presId="urn:microsoft.com/office/officeart/2005/8/layout/hList7"/>
    <dgm:cxn modelId="{BA934BCD-214C-417F-AE50-1B00ADD524A2}" type="presParOf" srcId="{67281FBC-CE07-4B65-8AB1-A9C62593362F}" destId="{8DDFB220-6BAF-4E60-B2D6-76CAF14A3340}" srcOrd="0" destOrd="0" presId="urn:microsoft.com/office/officeart/2005/8/layout/hList7"/>
    <dgm:cxn modelId="{026072AA-C60C-42C1-9F15-B49DF7E04D90}" type="presParOf" srcId="{67281FBC-CE07-4B65-8AB1-A9C62593362F}" destId="{4134B56A-E098-42E9-8541-8FBAFE0C326B}" srcOrd="1" destOrd="0" presId="urn:microsoft.com/office/officeart/2005/8/layout/hList7"/>
    <dgm:cxn modelId="{B90EBF72-EFC9-451E-BEA2-0E892472A9DD}" type="presParOf" srcId="{4134B56A-E098-42E9-8541-8FBAFE0C326B}" destId="{0D3BD09A-5C05-4B18-AA2F-180ADF352304}" srcOrd="0" destOrd="0" presId="urn:microsoft.com/office/officeart/2005/8/layout/hList7"/>
    <dgm:cxn modelId="{D56B6C15-F435-4C6F-BB2F-579EB3BB472E}" type="presParOf" srcId="{0D3BD09A-5C05-4B18-AA2F-180ADF352304}" destId="{ACB50B94-4455-43B7-ACE3-D79C255324B8}" srcOrd="0" destOrd="0" presId="urn:microsoft.com/office/officeart/2005/8/layout/hList7"/>
    <dgm:cxn modelId="{0FCF3135-FC7F-4C0A-815A-FF8AD269D1EB}" type="presParOf" srcId="{0D3BD09A-5C05-4B18-AA2F-180ADF352304}" destId="{3BB58918-74DA-4AA5-8401-04DDFC7BFBA6}" srcOrd="1" destOrd="0" presId="urn:microsoft.com/office/officeart/2005/8/layout/hList7"/>
    <dgm:cxn modelId="{6D9417E7-345D-4855-9BA2-58D44CF9C38D}" type="presParOf" srcId="{0D3BD09A-5C05-4B18-AA2F-180ADF352304}" destId="{3E62A120-E239-4FC8-9879-6B64B85F4A78}" srcOrd="2" destOrd="0" presId="urn:microsoft.com/office/officeart/2005/8/layout/hList7"/>
    <dgm:cxn modelId="{BF06F66E-E782-4083-94A4-0679446F7D0B}" type="presParOf" srcId="{0D3BD09A-5C05-4B18-AA2F-180ADF352304}" destId="{F5190026-E091-44AB-97CD-CE355F363FDB}" srcOrd="3" destOrd="0" presId="urn:microsoft.com/office/officeart/2005/8/layout/hList7"/>
    <dgm:cxn modelId="{FED60092-46A5-478C-9943-0BF0290A1C2E}" type="presParOf" srcId="{4134B56A-E098-42E9-8541-8FBAFE0C326B}" destId="{E34BD04D-2036-4B7E-9887-63FF744B8BE8}" srcOrd="1" destOrd="0" presId="urn:microsoft.com/office/officeart/2005/8/layout/hList7"/>
    <dgm:cxn modelId="{311D91F1-A711-4E85-B7E4-784F726C26E0}" type="presParOf" srcId="{4134B56A-E098-42E9-8541-8FBAFE0C326B}" destId="{3D6231B3-4ADB-402A-B6A4-1C5FBD92EC1F}" srcOrd="2" destOrd="0" presId="urn:microsoft.com/office/officeart/2005/8/layout/hList7"/>
    <dgm:cxn modelId="{B45517E9-E20B-47D6-B94D-5E5BD46F6809}" type="presParOf" srcId="{3D6231B3-4ADB-402A-B6A4-1C5FBD92EC1F}" destId="{F703AF01-AA4A-4EDA-8250-C562CEADD408}" srcOrd="0" destOrd="0" presId="urn:microsoft.com/office/officeart/2005/8/layout/hList7"/>
    <dgm:cxn modelId="{F5F492FC-55ED-4762-A195-7605752BDEC7}" type="presParOf" srcId="{3D6231B3-4ADB-402A-B6A4-1C5FBD92EC1F}" destId="{22EA5923-5D82-42C6-AE23-E5E3B813A8C9}" srcOrd="1" destOrd="0" presId="urn:microsoft.com/office/officeart/2005/8/layout/hList7"/>
    <dgm:cxn modelId="{C441771B-0F02-4C42-A1C9-14D8918EAEFF}" type="presParOf" srcId="{3D6231B3-4ADB-402A-B6A4-1C5FBD92EC1F}" destId="{2BB06D7A-27DD-4DDB-821B-952F8E8FAA5A}" srcOrd="2" destOrd="0" presId="urn:microsoft.com/office/officeart/2005/8/layout/hList7"/>
    <dgm:cxn modelId="{B96B1067-088D-439C-8272-F2039100D5F8}" type="presParOf" srcId="{3D6231B3-4ADB-402A-B6A4-1C5FBD92EC1F}" destId="{9CC77ECA-E576-4C8D-A7D6-EA21801E605E}" srcOrd="3" destOrd="0" presId="urn:microsoft.com/office/officeart/2005/8/layout/hList7"/>
    <dgm:cxn modelId="{572B3C15-36B5-4A63-82A2-4DD2CA4245CC}" type="presParOf" srcId="{4134B56A-E098-42E9-8541-8FBAFE0C326B}" destId="{3390E703-18D8-4F97-A557-23E800A8D8F7}" srcOrd="3" destOrd="0" presId="urn:microsoft.com/office/officeart/2005/8/layout/hList7"/>
    <dgm:cxn modelId="{D9BBC949-4EB0-42C9-A253-67F090FA2F41}" type="presParOf" srcId="{4134B56A-E098-42E9-8541-8FBAFE0C326B}" destId="{06E97E73-4099-4CA6-B8EC-BD22C3BCB0D4}" srcOrd="4" destOrd="0" presId="urn:microsoft.com/office/officeart/2005/8/layout/hList7"/>
    <dgm:cxn modelId="{6FA959A1-526A-43A0-995D-3356001B8B53}" type="presParOf" srcId="{06E97E73-4099-4CA6-B8EC-BD22C3BCB0D4}" destId="{A9F2AD67-EEBE-4C3D-BF6F-846F4F950125}" srcOrd="0" destOrd="0" presId="urn:microsoft.com/office/officeart/2005/8/layout/hList7"/>
    <dgm:cxn modelId="{4FDB7089-DA01-46B8-BCF4-9A577058B77C}" type="presParOf" srcId="{06E97E73-4099-4CA6-B8EC-BD22C3BCB0D4}" destId="{708424AF-5790-4BE8-B311-B5E3DE8445FE}" srcOrd="1" destOrd="0" presId="urn:microsoft.com/office/officeart/2005/8/layout/hList7"/>
    <dgm:cxn modelId="{772AFAAB-8216-4D1A-B2EB-5833E1E1FEF4}" type="presParOf" srcId="{06E97E73-4099-4CA6-B8EC-BD22C3BCB0D4}" destId="{618E3315-04EB-48F8-9E4D-37EF06313B41}" srcOrd="2" destOrd="0" presId="urn:microsoft.com/office/officeart/2005/8/layout/hList7"/>
    <dgm:cxn modelId="{2AB6EE57-E5B6-4E1B-A912-B03F95B4E4C3}" type="presParOf" srcId="{06E97E73-4099-4CA6-B8EC-BD22C3BCB0D4}" destId="{35A032F3-D938-4201-B74B-3B1C625DBEEB}" srcOrd="3" destOrd="0" presId="urn:microsoft.com/office/officeart/2005/8/layout/hList7"/>
    <dgm:cxn modelId="{F7457A5B-FE4C-4A37-9062-47EE45B69A7B}" type="presParOf" srcId="{4134B56A-E098-42E9-8541-8FBAFE0C326B}" destId="{09BCF936-9269-436F-9705-751591AF227A}" srcOrd="5" destOrd="0" presId="urn:microsoft.com/office/officeart/2005/8/layout/hList7"/>
    <dgm:cxn modelId="{46C2B634-9E6C-421C-A43F-FE288397ADBF}" type="presParOf" srcId="{4134B56A-E098-42E9-8541-8FBAFE0C326B}" destId="{894906D8-4A55-480A-B0EE-59A1C31268C5}" srcOrd="6" destOrd="0" presId="urn:microsoft.com/office/officeart/2005/8/layout/hList7"/>
    <dgm:cxn modelId="{925C79C7-031B-418E-A623-ADDC8173F4C4}" type="presParOf" srcId="{894906D8-4A55-480A-B0EE-59A1C31268C5}" destId="{6C604FF8-78B4-4CBE-A62A-80F195AA1EF9}" srcOrd="0" destOrd="0" presId="urn:microsoft.com/office/officeart/2005/8/layout/hList7"/>
    <dgm:cxn modelId="{DABA82F0-287B-4921-ABF2-63A6FF4BEE76}" type="presParOf" srcId="{894906D8-4A55-480A-B0EE-59A1C31268C5}" destId="{951DF0F4-8CB4-4FCE-A358-DEADEDABEF9E}" srcOrd="1" destOrd="0" presId="urn:microsoft.com/office/officeart/2005/8/layout/hList7"/>
    <dgm:cxn modelId="{9D49F366-FE34-4645-9738-580B64690AAA}" type="presParOf" srcId="{894906D8-4A55-480A-B0EE-59A1C31268C5}" destId="{4530BC15-7AEF-4F26-8E9B-A26D2A1C56CD}" srcOrd="2" destOrd="0" presId="urn:microsoft.com/office/officeart/2005/8/layout/hList7"/>
    <dgm:cxn modelId="{208C1A89-2948-4896-BFCF-0D7E25EA1E5A}" type="presParOf" srcId="{894906D8-4A55-480A-B0EE-59A1C31268C5}" destId="{A7A1B008-9AFD-416D-906C-C65718ACDA9E}" srcOrd="3" destOrd="0" presId="urn:microsoft.com/office/officeart/2005/8/layout/hList7"/>
    <dgm:cxn modelId="{E00788F5-658A-44ED-BA56-C9040239AB4A}" type="presParOf" srcId="{4134B56A-E098-42E9-8541-8FBAFE0C326B}" destId="{FCC65BEA-9D25-427E-AE0F-A05D3E3098E3}" srcOrd="7" destOrd="0" presId="urn:microsoft.com/office/officeart/2005/8/layout/hList7"/>
    <dgm:cxn modelId="{0BD50640-F36C-4DD4-8262-F2FF36BF6A8D}" type="presParOf" srcId="{4134B56A-E098-42E9-8541-8FBAFE0C326B}" destId="{C553F8C6-FE98-491E-B76D-8E95DEC37DF0}" srcOrd="8" destOrd="0" presId="urn:microsoft.com/office/officeart/2005/8/layout/hList7"/>
    <dgm:cxn modelId="{2AE37B37-238B-40DC-B44A-0477BA25C6FD}" type="presParOf" srcId="{C553F8C6-FE98-491E-B76D-8E95DEC37DF0}" destId="{A6DF6931-699A-42AF-8894-D44BC89CF3BC}" srcOrd="0" destOrd="0" presId="urn:microsoft.com/office/officeart/2005/8/layout/hList7"/>
    <dgm:cxn modelId="{F3339C08-AAFC-4A1F-AC01-08E6A722DBAC}" type="presParOf" srcId="{C553F8C6-FE98-491E-B76D-8E95DEC37DF0}" destId="{A75F2B06-8754-4C4D-AF35-45FAE95B20CB}" srcOrd="1" destOrd="0" presId="urn:microsoft.com/office/officeart/2005/8/layout/hList7"/>
    <dgm:cxn modelId="{B797259A-D505-466A-83D5-AA4D427DCFB0}" type="presParOf" srcId="{C553F8C6-FE98-491E-B76D-8E95DEC37DF0}" destId="{34B3F6CD-A61C-46F8-A77A-910038493AA4}" srcOrd="2" destOrd="0" presId="urn:microsoft.com/office/officeart/2005/8/layout/hList7"/>
    <dgm:cxn modelId="{29146C23-2065-4D80-A31A-F49ABFFCC9F0}" type="presParOf" srcId="{C553F8C6-FE98-491E-B76D-8E95DEC37DF0}" destId="{163D0065-0133-464D-84E2-6861B501AD9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50B94-4455-43B7-ACE3-D79C255324B8}">
      <dsp:nvSpPr>
        <dsp:cNvPr id="0" name=""/>
        <dsp:cNvSpPr/>
      </dsp:nvSpPr>
      <dsp:spPr>
        <a:xfrm>
          <a:off x="0" y="0"/>
          <a:ext cx="1984133" cy="5040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70C0"/>
              </a:solidFill>
            </a:rPr>
            <a:t>С</a:t>
          </a:r>
          <a:r>
            <a:rPr lang="ru-RU" sz="2800" kern="1200" dirty="0"/>
            <a:t>ОН</a:t>
          </a:r>
        </a:p>
      </dsp:txBody>
      <dsp:txXfrm>
        <a:off x="0" y="2016140"/>
        <a:ext cx="1984133" cy="2016140"/>
      </dsp:txXfrm>
    </dsp:sp>
    <dsp:sp modelId="{F5190026-E091-44AB-97CD-CE355F363FDB}">
      <dsp:nvSpPr>
        <dsp:cNvPr id="0" name=""/>
        <dsp:cNvSpPr/>
      </dsp:nvSpPr>
      <dsp:spPr>
        <a:xfrm>
          <a:off x="152848" y="302421"/>
          <a:ext cx="1678436" cy="1678436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3AF01-AA4A-4EDA-8250-C562CEADD408}">
      <dsp:nvSpPr>
        <dsp:cNvPr id="0" name=""/>
        <dsp:cNvSpPr/>
      </dsp:nvSpPr>
      <dsp:spPr>
        <a:xfrm>
          <a:off x="2043656" y="0"/>
          <a:ext cx="1984133" cy="5040351"/>
        </a:xfrm>
        <a:prstGeom prst="roundRect">
          <a:avLst>
            <a:gd name="adj" fmla="val 10000"/>
          </a:avLst>
        </a:prstGeom>
        <a:solidFill>
          <a:schemeClr val="accent2">
            <a:hueOff val="-330843"/>
            <a:satOff val="373"/>
            <a:lumOff val="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70C0"/>
              </a:solidFill>
            </a:rPr>
            <a:t>С</a:t>
          </a:r>
          <a:r>
            <a:rPr lang="ru-RU" sz="2800" kern="1200" dirty="0"/>
            <a:t>ЕКС</a:t>
          </a:r>
        </a:p>
      </dsp:txBody>
      <dsp:txXfrm>
        <a:off x="2043656" y="2016140"/>
        <a:ext cx="1984133" cy="2016140"/>
      </dsp:txXfrm>
    </dsp:sp>
    <dsp:sp modelId="{9CC77ECA-E576-4C8D-A7D6-EA21801E605E}">
      <dsp:nvSpPr>
        <dsp:cNvPr id="0" name=""/>
        <dsp:cNvSpPr/>
      </dsp:nvSpPr>
      <dsp:spPr>
        <a:xfrm>
          <a:off x="2211141" y="300809"/>
          <a:ext cx="1678436" cy="1678436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2AD67-EEBE-4C3D-BF6F-846F4F950125}">
      <dsp:nvSpPr>
        <dsp:cNvPr id="0" name=""/>
        <dsp:cNvSpPr/>
      </dsp:nvSpPr>
      <dsp:spPr>
        <a:xfrm>
          <a:off x="4087313" y="0"/>
          <a:ext cx="1984133" cy="5040351"/>
        </a:xfrm>
        <a:prstGeom prst="roundRect">
          <a:avLst>
            <a:gd name="adj" fmla="val 10000"/>
          </a:avLst>
        </a:prstGeom>
        <a:solidFill>
          <a:schemeClr val="accent2">
            <a:hueOff val="-661686"/>
            <a:satOff val="746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70C0"/>
              </a:solidFill>
            </a:rPr>
            <a:t>С</a:t>
          </a:r>
          <a:r>
            <a:rPr lang="ru-RU" sz="2800" kern="1200" dirty="0"/>
            <a:t>ПОРТ</a:t>
          </a:r>
        </a:p>
      </dsp:txBody>
      <dsp:txXfrm>
        <a:off x="4087313" y="2016140"/>
        <a:ext cx="1984133" cy="2016140"/>
      </dsp:txXfrm>
    </dsp:sp>
    <dsp:sp modelId="{35A032F3-D938-4201-B74B-3B1C625DBEEB}">
      <dsp:nvSpPr>
        <dsp:cNvPr id="0" name=""/>
        <dsp:cNvSpPr/>
      </dsp:nvSpPr>
      <dsp:spPr>
        <a:xfrm>
          <a:off x="4240162" y="302421"/>
          <a:ext cx="1678436" cy="1678436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04FF8-78B4-4CBE-A62A-80F195AA1EF9}">
      <dsp:nvSpPr>
        <dsp:cNvPr id="0" name=""/>
        <dsp:cNvSpPr/>
      </dsp:nvSpPr>
      <dsp:spPr>
        <a:xfrm>
          <a:off x="6130970" y="0"/>
          <a:ext cx="1984133" cy="5040351"/>
        </a:xfrm>
        <a:prstGeom prst="roundRect">
          <a:avLst>
            <a:gd name="adj" fmla="val 10000"/>
          </a:avLst>
        </a:prstGeom>
        <a:solidFill>
          <a:schemeClr val="accent2">
            <a:hueOff val="-992530"/>
            <a:satOff val="1119"/>
            <a:lumOff val="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70C0"/>
              </a:solidFill>
            </a:rPr>
            <a:t>С</a:t>
          </a:r>
          <a:r>
            <a:rPr lang="ru-RU" sz="2800" kern="1200" dirty="0"/>
            <a:t>ОЛНЦЕ</a:t>
          </a:r>
        </a:p>
      </dsp:txBody>
      <dsp:txXfrm>
        <a:off x="6130970" y="2016140"/>
        <a:ext cx="1984133" cy="2016140"/>
      </dsp:txXfrm>
    </dsp:sp>
    <dsp:sp modelId="{A7A1B008-9AFD-416D-906C-C65718ACDA9E}">
      <dsp:nvSpPr>
        <dsp:cNvPr id="0" name=""/>
        <dsp:cNvSpPr/>
      </dsp:nvSpPr>
      <dsp:spPr>
        <a:xfrm>
          <a:off x="6283819" y="302421"/>
          <a:ext cx="1678436" cy="1678436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F6931-699A-42AF-8894-D44BC89CF3BC}">
      <dsp:nvSpPr>
        <dsp:cNvPr id="0" name=""/>
        <dsp:cNvSpPr/>
      </dsp:nvSpPr>
      <dsp:spPr>
        <a:xfrm>
          <a:off x="8174627" y="0"/>
          <a:ext cx="1984133" cy="5040351"/>
        </a:xfrm>
        <a:prstGeom prst="roundRect">
          <a:avLst>
            <a:gd name="adj" fmla="val 10000"/>
          </a:avLst>
        </a:prstGeom>
        <a:solidFill>
          <a:schemeClr val="accent2">
            <a:hueOff val="-1323373"/>
            <a:satOff val="1492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0070C0"/>
              </a:solidFill>
            </a:rPr>
            <a:t>С</a:t>
          </a:r>
          <a:r>
            <a:rPr lang="ru-RU" sz="2800" kern="1200" dirty="0"/>
            <a:t>МЕХ</a:t>
          </a:r>
        </a:p>
      </dsp:txBody>
      <dsp:txXfrm>
        <a:off x="8174627" y="2016140"/>
        <a:ext cx="1984133" cy="2016140"/>
      </dsp:txXfrm>
    </dsp:sp>
    <dsp:sp modelId="{163D0065-0133-464D-84E2-6861B501AD90}">
      <dsp:nvSpPr>
        <dsp:cNvPr id="0" name=""/>
        <dsp:cNvSpPr/>
      </dsp:nvSpPr>
      <dsp:spPr>
        <a:xfrm>
          <a:off x="8327476" y="300809"/>
          <a:ext cx="1678436" cy="1678436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41000" r="-4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FB220-6BAF-4E60-B2D6-76CAF14A3340}">
      <dsp:nvSpPr>
        <dsp:cNvPr id="0" name=""/>
        <dsp:cNvSpPr/>
      </dsp:nvSpPr>
      <dsp:spPr>
        <a:xfrm>
          <a:off x="406350" y="4032280"/>
          <a:ext cx="9346060" cy="756052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2B1A3-16D4-4409-853E-740D1A49F63D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976139-5F51-4029-9374-CB6A61B22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0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976139-5F51-4029-9374-CB6A61B229D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991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696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64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9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5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538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84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14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3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9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6489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255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7EA6081-D45F-4E92-BD0C-4DA5B3EA3228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B812C9B-C16B-45CC-B9D3-C6A7E1072D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64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psiholog@yic-mfp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578" y="398460"/>
            <a:ext cx="8786842" cy="14287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Учебно-исследовательский центр Московская Федерация профсоюзов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1572" y="4181890"/>
            <a:ext cx="5758580" cy="108072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Социально-психологический сектор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algn="ctr">
              <a:buNone/>
              <a:defRPr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psiholog@yic-mfp.ru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(495) 683-77-01 </a:t>
            </a:r>
          </a:p>
          <a:p>
            <a:pPr>
              <a:buFont typeface="Wingdings 2"/>
              <a:buChar char=""/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967" y="5214188"/>
            <a:ext cx="1643789" cy="164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0245" name="Рисунок 1" descr="http://www.yic-mfp.ru/templates/bladiks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336" y="1360495"/>
            <a:ext cx="31337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555EE6-A681-45EE-925E-76FA660BF287}"/>
              </a:ext>
            </a:extLst>
          </p:cNvPr>
          <p:cNvSpPr txBox="1">
            <a:spLocks/>
          </p:cNvSpPr>
          <p:nvPr/>
        </p:nvSpPr>
        <p:spPr>
          <a:xfrm>
            <a:off x="1267440" y="2224569"/>
            <a:ext cx="8786842" cy="18350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5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«Влияние стресса на безопасность труда»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BE6515-E8C2-4E83-B564-D7279904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406" y="3797124"/>
            <a:ext cx="3008029" cy="283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03255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3F62D4-B0E9-4102-BA43-DC9106DE4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4" y="220392"/>
            <a:ext cx="11809562" cy="641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81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6B88A-2154-4242-B933-485DB22E5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04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психическую и физическую усталость японского психиатра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Акиоши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Китаока</a:t>
            </a:r>
            <a:r>
              <a:rPr lang="ru-RU" dirty="0"/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154964-7A0D-4E76-B831-B287935C6B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6417"/>
            <a:ext cx="10058400" cy="4271801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изображение абсолютно неподвижно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вам не о чем беспокоиться, психическое здоровье в полном порядке. Такой результат возможен у человека уравновешенного, спокойного и отдохнувшего.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изображение движется медленно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вам необходим отдых, как физический, так и моральный. Особенно важен полноценный сон, который является лучшим антидепрессантом.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Активное движение изображения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служит симптомом накопленной усталости, высокого уровня стресса и ухудшения здоровья. Вы нуждаетесь в отдыхе.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32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9770F6-E1F2-4689-E0F3-CE36DFC84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587"/>
            <a:ext cx="4754880" cy="358170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F85EB0A-31C8-5BBB-B85A-9054366BB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0" y="0"/>
            <a:ext cx="5423210" cy="24547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1ED46C-BDF3-9FED-8026-DC4F975A4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700" y="2201339"/>
            <a:ext cx="5777223" cy="26272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41A10D-94BA-234B-8642-7ED168316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82428"/>
            <a:ext cx="12192000" cy="24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3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9057" y="3494199"/>
            <a:ext cx="9940211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Характеризуется физическим утомлением, чувством эмоциональной усталости и опустошенности, в отдельных случаях – бесчувствием и негуманным отношениям к клиентам и подчиненным, ощущением некомпетентности в профессиональной сфере, неуспеха в ней и в личной жизни, пессимизмом, снижением удовлетворенности от повседневной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9882" y="211755"/>
            <a:ext cx="9897806" cy="2862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Термин «синдром профессионального (эмоционального)  выгорания» </a:t>
            </a:r>
          </a:p>
          <a:p>
            <a:pPr lvl="0" algn="ctr"/>
            <a:r>
              <a:rPr lang="ru-RU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err="1"/>
              <a:t>burn-out</a:t>
            </a:r>
            <a:r>
              <a:rPr lang="ru-RU" sz="24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сгорание, выгорание)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был введен в 1974 году американским психиатром Гербертом </a:t>
            </a:r>
            <a:r>
              <a:rPr lang="ru-RU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Фрейденбергером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ctr"/>
            <a:r>
              <a:rPr lang="ru-RU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состояние физического, эмоционального и умственного истощения, проявляющееся в профессиональной сфере.</a:t>
            </a:r>
            <a:r>
              <a:rPr lang="ru-RU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2240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7537" y="368930"/>
            <a:ext cx="8852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</a:rPr>
              <a:t>Факторы, определяющие развитие синдрома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06753" y="1754129"/>
            <a:ext cx="6747309" cy="40934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 отечественных и зарубежных исследователей синдром выгорания встречается в    30 – 90% случаев всех категорий руководителей, полицейских, судей, учителей, врачей, психологов, социальных работников, спасателей, продавцов, в зависимости от конкретной профессиональной деятельности, типа личности, объективных возможностей психологической адаптации к реальным ситуациям.</a:t>
            </a:r>
          </a:p>
          <a:p>
            <a:pPr algn="ctr"/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ярко выгорание проявляется в случаях, когда коммуникации отягощены эмоциональной насыщенностью, как правило, на почве стресса.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42" y="2038283"/>
            <a:ext cx="2891391" cy="35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8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Эмоциональное выгорание: что делать и кто винова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472" y="4600297"/>
            <a:ext cx="4882449" cy="21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6019" y="260649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Международный опыт профилактики синдрома выгорания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07004" y="988762"/>
            <a:ext cx="112326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В настоящее время Синдром профессионального (эмоционального) выгорания входит в рубрику Международной классификации болезней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(МКБ-10: Z73 — «Стресс, связанный с трудностями поддержания нормального образа жизни»).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27989" y="2824870"/>
            <a:ext cx="97770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В ходе проведенного опроса в 15 государствах — членах Европейского союза — </a:t>
            </a:r>
            <a:r>
              <a:rPr lang="ru-RU" sz="2000" dirty="0">
                <a:solidFill>
                  <a:srgbClr val="C00000"/>
                </a:solidFill>
              </a:rPr>
              <a:t>56% </a:t>
            </a:r>
            <a:r>
              <a:rPr lang="ru-RU" sz="2000" dirty="0">
                <a:solidFill>
                  <a:srgbClr val="002060"/>
                </a:solidFill>
              </a:rPr>
              <a:t>рабочих сообщили об очень высоких темпах работы, </a:t>
            </a:r>
            <a:r>
              <a:rPr lang="ru-RU" sz="2000" dirty="0">
                <a:solidFill>
                  <a:srgbClr val="C00000"/>
                </a:solidFill>
              </a:rPr>
              <a:t>60% </a:t>
            </a:r>
            <a:r>
              <a:rPr lang="ru-RU" sz="2000" dirty="0">
                <a:solidFill>
                  <a:srgbClr val="002060"/>
                </a:solidFill>
              </a:rPr>
              <a:t>— о жестких сроках в течение по крайней мере одной четверти их рабочего времени, </a:t>
            </a:r>
            <a:r>
              <a:rPr lang="ru-RU" sz="2000" dirty="0">
                <a:solidFill>
                  <a:srgbClr val="C00000"/>
                </a:solidFill>
              </a:rPr>
              <a:t>40%</a:t>
            </a:r>
            <a:r>
              <a:rPr lang="ru-RU" sz="2000" dirty="0">
                <a:solidFill>
                  <a:srgbClr val="002060"/>
                </a:solidFill>
              </a:rPr>
              <a:t> — о монотонности выполняемой ими работы.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Свыше одной трети работающих не имеют возможности оказывать какое-либо влияние на порядок выполнения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13121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63681-8BAD-FC99-04CB-B9F73C32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34043"/>
            <a:ext cx="7729728" cy="1188720"/>
          </a:xfrm>
        </p:spPr>
        <p:txBody>
          <a:bodyPr/>
          <a:lstStyle/>
          <a:p>
            <a:r>
              <a:rPr lang="ru-RU" dirty="0"/>
              <a:t>Причины выгорания</a:t>
            </a:r>
          </a:p>
        </p:txBody>
      </p:sp>
      <p:pic>
        <p:nvPicPr>
          <p:cNvPr id="2050" name="Picture 2" descr="3 стратегии общения с клиентами: заменяем фразу «чтобы не терять связь»">
            <a:extLst>
              <a:ext uri="{FF2B5EF4-FFF2-40B4-BE49-F238E27FC236}">
                <a16:creationId xmlns:a16="http://schemas.microsoft.com/office/drawing/2014/main" id="{07D70D61-BD02-6B83-B944-5818DA70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347" y="1923091"/>
            <a:ext cx="4453330" cy="273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к общаться с коллегами, которые слишком много говорят | PSYCHOLOGIES">
            <a:extLst>
              <a:ext uri="{FF2B5EF4-FFF2-40B4-BE49-F238E27FC236}">
                <a16:creationId xmlns:a16="http://schemas.microsoft.com/office/drawing/2014/main" id="{D218EB4D-3E8F-C7B2-A304-BDBEF206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9" y="1850870"/>
            <a:ext cx="4453330" cy="24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Американские ученые из Университета Южной Флориды обнаружили, что  рутина  может негативно сказаться на работе мозга.">
            <a:extLst>
              <a:ext uri="{FF2B5EF4-FFF2-40B4-BE49-F238E27FC236}">
                <a16:creationId xmlns:a16="http://schemas.microsoft.com/office/drawing/2014/main" id="{469FE2C4-5629-4F11-9D8A-98C1E7000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49" y="3745510"/>
            <a:ext cx="4143562" cy="311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70C95E7-D98E-536D-652A-0D2031250005}"/>
              </a:ext>
            </a:extLst>
          </p:cNvPr>
          <p:cNvSpPr txBox="1">
            <a:spLocks/>
          </p:cNvSpPr>
          <p:nvPr/>
        </p:nvSpPr>
        <p:spPr bwMode="black">
          <a:xfrm>
            <a:off x="475509" y="4531200"/>
            <a:ext cx="2791798" cy="1049514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общение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FFBF3AA-7BFA-07A1-0786-DE79A5FDCF29}"/>
              </a:ext>
            </a:extLst>
          </p:cNvPr>
          <p:cNvSpPr txBox="1">
            <a:spLocks/>
          </p:cNvSpPr>
          <p:nvPr/>
        </p:nvSpPr>
        <p:spPr bwMode="black">
          <a:xfrm>
            <a:off x="7961970" y="5423753"/>
            <a:ext cx="3754521" cy="943243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ответственность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2AB8BA-D976-5B3F-D89D-95C345E00982}"/>
              </a:ext>
            </a:extLst>
          </p:cNvPr>
          <p:cNvSpPr txBox="1">
            <a:spLocks/>
          </p:cNvSpPr>
          <p:nvPr/>
        </p:nvSpPr>
        <p:spPr bwMode="black">
          <a:xfrm>
            <a:off x="5153637" y="3114709"/>
            <a:ext cx="2902142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Принятие решений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49A6228-EEF6-04C1-5FBC-6CEF96FECBE1}"/>
              </a:ext>
            </a:extLst>
          </p:cNvPr>
          <p:cNvSpPr txBox="1">
            <a:spLocks/>
          </p:cNvSpPr>
          <p:nvPr/>
        </p:nvSpPr>
        <p:spPr bwMode="black">
          <a:xfrm>
            <a:off x="2606492" y="5873527"/>
            <a:ext cx="2322347" cy="94562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рутина</a:t>
            </a:r>
          </a:p>
        </p:txBody>
      </p:sp>
    </p:spTree>
    <p:extLst>
      <p:ext uri="{BB962C8B-B14F-4D97-AF65-F5344CB8AC3E}">
        <p14:creationId xmlns:p14="http://schemas.microsoft.com/office/powerpoint/2010/main" val="3904408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FE69F-2CCA-917C-5023-48DB7B88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582" y="333668"/>
            <a:ext cx="8016835" cy="118872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Профилактика и восстановление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B13A79-B8C4-BEFB-A212-C9332146C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9346" y="1522388"/>
            <a:ext cx="3812027" cy="49914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FAC39D0-532F-3ECF-1910-D5C649D09149}"/>
              </a:ext>
            </a:extLst>
          </p:cNvPr>
          <p:cNvSpPr txBox="1">
            <a:spLocks/>
          </p:cNvSpPr>
          <p:nvPr/>
        </p:nvSpPr>
        <p:spPr bwMode="black">
          <a:xfrm>
            <a:off x="878122" y="3793645"/>
            <a:ext cx="2344582" cy="99022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тело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386A23A-4CF2-8F3D-A2D4-1AE152790455}"/>
              </a:ext>
            </a:extLst>
          </p:cNvPr>
          <p:cNvSpPr txBox="1">
            <a:spLocks/>
          </p:cNvSpPr>
          <p:nvPr/>
        </p:nvSpPr>
        <p:spPr bwMode="black">
          <a:xfrm>
            <a:off x="8408016" y="3793645"/>
            <a:ext cx="2613549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Психика</a:t>
            </a:r>
          </a:p>
        </p:txBody>
      </p:sp>
    </p:spTree>
    <p:extLst>
      <p:ext uri="{BB962C8B-B14F-4D97-AF65-F5344CB8AC3E}">
        <p14:creationId xmlns:p14="http://schemas.microsoft.com/office/powerpoint/2010/main" val="3480484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2FEFA-ECC9-438E-6FF1-03E32017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849" y="189571"/>
            <a:ext cx="2308302" cy="1293541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0070C0"/>
                </a:solidFill>
              </a:rPr>
              <a:t>5 с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777E0A8-A381-8E05-5AFA-DDE7908307B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048215" y="1628078"/>
          <a:ext cx="10158761" cy="5040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1442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75FD53-7064-0F69-1CFD-A1FD43B20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5795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6B2816-6C4F-A8B3-3227-323056C61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70" y="3880624"/>
            <a:ext cx="12015706" cy="26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87260" y="437225"/>
            <a:ext cx="8885208" cy="598354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Стресс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— </a:t>
            </a: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это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</a:rPr>
              <a:t> состояние эмоционального и физического напряжения, которое возникает в ситуациях, которые характеризуются как трудные и неподвластные</a:t>
            </a:r>
          </a:p>
        </p:txBody>
      </p:sp>
    </p:spTree>
    <p:extLst>
      <p:ext uri="{BB962C8B-B14F-4D97-AF65-F5344CB8AC3E}">
        <p14:creationId xmlns:p14="http://schemas.microsoft.com/office/powerpoint/2010/main" val="363216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1D62F8-B912-0016-1C9D-B429549CD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7357"/>
            <a:ext cx="4843052" cy="31019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4E46A-CA81-6EEE-E220-347F5E70B637}"/>
              </a:ext>
            </a:extLst>
          </p:cNvPr>
          <p:cNvSpPr txBox="1"/>
          <p:nvPr/>
        </p:nvSpPr>
        <p:spPr>
          <a:xfrm>
            <a:off x="3905715" y="-33453"/>
            <a:ext cx="8204509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предупреждения СЭВ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культивировать другие интересы, не связанные с работой;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вносить разнообразие в свою работу, создавать новые проекты без ожидания санкции со стороны официальных инстанций;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свое здоровье, соблюдать режим сна и питания, изучить техники медитации;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быть открытым новому опыту;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иметь достаточно друзей, во взаимоотношениях с которыми существует баланс;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стремиться к тому, чего хочется, без надежды стать победителем во всех случаях, и уметь проигрывать без ненужных самоуничижения и агрессивности;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адекватно оценивать себя, не ждать похвалы только извне;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ответственность за свою работу.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пользоваться поддержкой от коллег и других референтных групп.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76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1BBF3-FE9F-4BE7-A09D-944529EF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«Колесо жизни»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FC880-BDA6-4468-B186-2394DC45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/>
              <a:t>Нарисуйте колесо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Оцените каждую из сфер своей жизни по 10-ти бальной системе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Закрасьте одним цветом получившиеся доли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/>
              <a:t>Посмотрите, что представляет собой сегодня колесо Вашей жизни</a:t>
            </a:r>
          </a:p>
        </p:txBody>
      </p:sp>
    </p:spTree>
    <p:extLst>
      <p:ext uri="{BB962C8B-B14F-4D97-AF65-F5344CB8AC3E}">
        <p14:creationId xmlns:p14="http://schemas.microsoft.com/office/powerpoint/2010/main" val="15477795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arinaginter.ru/wp-content/uploads/2016/11/Koleso_balansa_Maloe.jpg">
            <a:extLst>
              <a:ext uri="{FF2B5EF4-FFF2-40B4-BE49-F238E27FC236}">
                <a16:creationId xmlns:a16="http://schemas.microsoft.com/office/drawing/2014/main" id="{398C9415-0C6D-408C-BEED-DCFB183035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242" y="202491"/>
            <a:ext cx="7879515" cy="645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30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5BA4D845-5EFF-47AF-B131-0F2E45A04A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2521" y="129827"/>
            <a:ext cx="7726957" cy="659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80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6379-41D6-4E46-BF7A-4BFC377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10" y="86263"/>
            <a:ext cx="5434392" cy="897061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+mn-lt"/>
              </a:rPr>
              <a:t>Работа с результатами:</a:t>
            </a:r>
          </a:p>
        </p:txBody>
      </p:sp>
      <p:pic>
        <p:nvPicPr>
          <p:cNvPr id="5" name="Picture 2" descr="http://mychanges.ru/wp-content/uploads/2016/02/obrazec.png">
            <a:extLst>
              <a:ext uri="{FF2B5EF4-FFF2-40B4-BE49-F238E27FC236}">
                <a16:creationId xmlns:a16="http://schemas.microsoft.com/office/drawing/2014/main" id="{AAEA806E-6FAB-4B7F-8E19-ED984FB53B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2547" y="1053834"/>
            <a:ext cx="5714177" cy="451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2F61104D-AB1C-41E3-9AAC-49E33FEFF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7404" y="1285248"/>
            <a:ext cx="5434392" cy="557275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2"/>
                </a:solidFill>
              </a:rPr>
              <a:t>Интерпретация результатов по закрашенным делениям:</a:t>
            </a:r>
          </a:p>
          <a:p>
            <a:r>
              <a:rPr lang="ru-RU" sz="2800" dirty="0">
                <a:solidFill>
                  <a:schemeClr val="tx2"/>
                </a:solidFill>
              </a:rPr>
              <a:t>1-3 низкий уровень </a:t>
            </a:r>
          </a:p>
          <a:p>
            <a:r>
              <a:rPr lang="ru-RU" sz="2800" dirty="0">
                <a:solidFill>
                  <a:schemeClr val="tx2"/>
                </a:solidFill>
              </a:rPr>
              <a:t>4-7 средний уровень</a:t>
            </a:r>
          </a:p>
          <a:p>
            <a:r>
              <a:rPr lang="ru-RU" sz="2800" dirty="0">
                <a:solidFill>
                  <a:schemeClr val="tx2"/>
                </a:solidFill>
              </a:rPr>
              <a:t>8-10 высокий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77958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51F031C-0A9E-455D-ABE9-C51F34728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66" y="236140"/>
            <a:ext cx="6825667" cy="6385719"/>
          </a:xfrm>
        </p:spPr>
      </p:pic>
    </p:spTree>
    <p:extLst>
      <p:ext uri="{BB962C8B-B14F-4D97-AF65-F5344CB8AC3E}">
        <p14:creationId xmlns:p14="http://schemas.microsoft.com/office/powerpoint/2010/main" val="1718260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BC5E17-AA9B-4D52-BDEF-899887CD7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5413" y="236055"/>
            <a:ext cx="5836443" cy="63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246" y="368143"/>
            <a:ext cx="10386203" cy="8447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Методы снижения эмоционального напряжения.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616" y="1097280"/>
            <a:ext cx="11968991" cy="5599611"/>
          </a:xfrm>
        </p:spPr>
        <p:txBody>
          <a:bodyPr>
            <a:noAutofit/>
          </a:bodyPr>
          <a:lstStyle/>
          <a:p>
            <a:r>
              <a:rPr lang="ru-RU" b="1" dirty="0"/>
              <a:t>Дыхание квадратом</a:t>
            </a:r>
            <a:endParaRPr lang="ru-RU" dirty="0"/>
          </a:p>
          <a:p>
            <a:r>
              <a:rPr lang="ru-RU" b="1" dirty="0"/>
              <a:t>Быстрая релаксация </a:t>
            </a:r>
            <a:r>
              <a:rPr lang="ru-RU" dirty="0"/>
              <a:t>При стрессовой ситуации умение быстро расслабиться. В начале нужно будет применить предыдущий прием снятия эмоционального напряжения. </a:t>
            </a:r>
            <a:r>
              <a:rPr lang="ru-RU" dirty="0" err="1"/>
              <a:t>Прочуствовать</a:t>
            </a:r>
            <a:r>
              <a:rPr lang="ru-RU" dirty="0"/>
              <a:t> все мышцы тела. Сосредоточьтесь на выражении своего лица и положении тела. Если почувствуете излишнее мышечное напряжение в какой-либо части тела (например, в правой руке), то напрягайте, а затем расслаблять различные группы мышц этой части тела (напрячь и расслабить бицепсы, мышцы предплечья и </a:t>
            </a:r>
            <a:r>
              <a:rPr lang="ru-RU" dirty="0" err="1"/>
              <a:t>тд</a:t>
            </a:r>
            <a:r>
              <a:rPr lang="ru-RU" dirty="0"/>
              <a:t>.). </a:t>
            </a:r>
          </a:p>
          <a:p>
            <a:r>
              <a:rPr lang="ru-RU" b="1" dirty="0"/>
              <a:t>Смена обстановки. </a:t>
            </a:r>
            <a:r>
              <a:rPr lang="ru-RU" dirty="0"/>
              <a:t>Можно просто выйти на улицу, если есть возможность прогуляться в парке, где сможете остаться наедине со своими мыслями. Оглянитесь вокруг, посмотрите, что Вас окружает, наблюдайте за природой</a:t>
            </a:r>
          </a:p>
          <a:p>
            <a:r>
              <a:rPr lang="ru-RU" b="1" dirty="0"/>
              <a:t>Отвлечение </a:t>
            </a:r>
            <a:r>
              <a:rPr lang="ru-RU" dirty="0"/>
              <a:t>Займитесь какой-нибудь деятельностью - все равно, какой: начните стирать белье, мыть посуду или делать уборку. Не важно, любая выбранная деятельность поможет Вам отвлечься.</a:t>
            </a:r>
          </a:p>
          <a:p>
            <a:r>
              <a:rPr lang="ru-RU" b="1" dirty="0"/>
              <a:t>Общение</a:t>
            </a:r>
            <a:r>
              <a:rPr lang="ru-RU" dirty="0"/>
              <a:t> Поговорите на отвлеченную тему с любым человеком, которого знаете. Он может находиться радом с Вами, либо Вы может позвонить ему по телефону. Это даст Вам отвлечься в данном этапе.</a:t>
            </a:r>
          </a:p>
          <a:p>
            <a:r>
              <a:rPr lang="ru-RU" b="1" dirty="0"/>
              <a:t>Теплый душ </a:t>
            </a:r>
            <a:r>
              <a:rPr lang="ru-RU" dirty="0"/>
              <a:t>Теплая вода действует расслабляюще на мышцы, тем самым снимая напряжение. Струи воды способствуют также релаксации и расслаблению путем легкого массирующего действия. Душ может быть и контрастным, все зависит от Ваших личных предпочтений.</a:t>
            </a:r>
          </a:p>
        </p:txBody>
      </p:sp>
    </p:spTree>
    <p:extLst>
      <p:ext uri="{BB962C8B-B14F-4D97-AF65-F5344CB8AC3E}">
        <p14:creationId xmlns:p14="http://schemas.microsoft.com/office/powerpoint/2010/main" val="866494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ресс в жизни современного человека">
            <a:extLst>
              <a:ext uri="{FF2B5EF4-FFF2-40B4-BE49-F238E27FC236}">
                <a16:creationId xmlns:a16="http://schemas.microsoft.com/office/drawing/2014/main" id="{A6A4F3BE-1D9C-46A4-8D22-07F52860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536906"/>
            <a:ext cx="11137237" cy="49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23689B0-E2A6-4614-91E8-06FCBA11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426" y="433869"/>
            <a:ext cx="11001341" cy="716756"/>
          </a:xfrm>
        </p:spPr>
        <p:txBody>
          <a:bodyPr>
            <a:normAutofit/>
          </a:bodyPr>
          <a:lstStyle/>
          <a:p>
            <a:r>
              <a:rPr lang="ru-RU" sz="3200" dirty="0"/>
              <a:t>Мобилизация, сопротивление, истощение</a:t>
            </a:r>
          </a:p>
        </p:txBody>
      </p:sp>
    </p:spTree>
    <p:extLst>
      <p:ext uri="{BB962C8B-B14F-4D97-AF65-F5344CB8AC3E}">
        <p14:creationId xmlns:p14="http://schemas.microsoft.com/office/powerpoint/2010/main" val="2984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58272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Фазы протекания стрессовой реакции</a:t>
            </a:r>
          </a:p>
        </p:txBody>
      </p:sp>
      <p:pic>
        <p:nvPicPr>
          <p:cNvPr id="4" name="Содержимое 3" descr="394449_html_mf336a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3061" y="1767885"/>
            <a:ext cx="9576826" cy="4586967"/>
          </a:xfrm>
        </p:spPr>
      </p:pic>
    </p:spTree>
    <p:extLst>
      <p:ext uri="{BB962C8B-B14F-4D97-AF65-F5344CB8AC3E}">
        <p14:creationId xmlns:p14="http://schemas.microsoft.com/office/powerpoint/2010/main" val="2269514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8295F-E3EE-E5EC-37A0-2D0E1A8A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00B050"/>
                </a:solidFill>
              </a:rPr>
              <a:t>Признаки стадии истощения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EC43C4-D377-5162-95C9-0A4A39DBA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802167"/>
            <a:ext cx="9601196" cy="4546874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i="1" dirty="0"/>
              <a:t>Эмоциональные</a:t>
            </a:r>
            <a:r>
              <a:rPr lang="ru-RU" dirty="0"/>
              <a:t> </a:t>
            </a:r>
            <a:r>
              <a:rPr lang="ru-RU" sz="2800" dirty="0"/>
              <a:t>(тревога, апатия, раздражительность, психологическая усталость, ухудшение концентрации внимания);</a:t>
            </a:r>
          </a:p>
          <a:p>
            <a:r>
              <a:rPr lang="ru-RU" sz="3200" b="1" i="1" dirty="0"/>
              <a:t>Поведенческие</a:t>
            </a:r>
            <a:r>
              <a:rPr lang="ru-RU" dirty="0"/>
              <a:t> </a:t>
            </a:r>
            <a:r>
              <a:rPr lang="ru-RU" sz="2800" dirty="0"/>
              <a:t>(уклонение от взаимоотношений и ответственности, экстремальное поведение, пренебрежение к себе);</a:t>
            </a:r>
          </a:p>
          <a:p>
            <a:r>
              <a:rPr lang="ru-RU" sz="3200" b="1" i="1" dirty="0">
                <a:solidFill>
                  <a:schemeClr val="tx1"/>
                </a:solidFill>
              </a:rPr>
              <a:t>Соматические</a:t>
            </a:r>
            <a:r>
              <a:rPr lang="ru-RU" dirty="0"/>
              <a:t> </a:t>
            </a:r>
            <a:r>
              <a:rPr lang="ru-RU" sz="3000" dirty="0"/>
              <a:t>(ухудшение здоровья, головные боли, расстройства сна, чрезмерное употребление лекарств или других веществ (алкоголь, табак т.д.)).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974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669" y="575763"/>
            <a:ext cx="9758939" cy="1586345"/>
          </a:xfrm>
        </p:spPr>
        <p:txBody>
          <a:bodyPr>
            <a:noAutofit/>
          </a:bodyPr>
          <a:lstStyle/>
          <a:p>
            <a:r>
              <a:rPr lang="ru-RU" sz="4000" dirty="0"/>
              <a:t> </a:t>
            </a:r>
            <a:r>
              <a:rPr lang="ru-RU" sz="4000" b="1" i="1" dirty="0">
                <a:solidFill>
                  <a:srgbClr val="002060"/>
                </a:solidFill>
              </a:rPr>
              <a:t>Гормон стресса (кортизол) в несколько раз дольше держится в организме, чем различные гормоны счастья.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863" y="2444997"/>
            <a:ext cx="2807620" cy="326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856" y="2271280"/>
            <a:ext cx="3900685" cy="268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768" y="4075970"/>
            <a:ext cx="3941014" cy="249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07" y="3049411"/>
            <a:ext cx="2750265" cy="35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9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>
            <a:extLst>
              <a:ext uri="{FF2B5EF4-FFF2-40B4-BE49-F238E27FC236}">
                <a16:creationId xmlns:a16="http://schemas.microsoft.com/office/drawing/2014/main" id="{4CF370E5-5EF1-4959-976B-90BC9B5E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8" y="1679366"/>
            <a:ext cx="10922000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>
            <a:extLst>
              <a:ext uri="{FF2B5EF4-FFF2-40B4-BE49-F238E27FC236}">
                <a16:creationId xmlns:a16="http://schemas.microsoft.com/office/drawing/2014/main" id="{45B2C4EE-EB4E-4540-9EE3-26E6DA01C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18" y="542625"/>
            <a:ext cx="108426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Стресс на физиологическом уровне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C3631-C040-F2C7-FB42-A06117E37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Фрагмент инструкции по технике безопасности в самолете перед взлетом: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B2D9562-04AE-47CB-827B-D7B0C3E1E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567595"/>
            <a:ext cx="2856658" cy="36450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8DB314-186D-476D-847C-ACC4305CEC94}"/>
              </a:ext>
            </a:extLst>
          </p:cNvPr>
          <p:cNvSpPr/>
          <p:nvPr/>
        </p:nvSpPr>
        <p:spPr>
          <a:xfrm>
            <a:off x="4699246" y="2014194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212529"/>
                </a:solidFill>
                <a:latin typeface="+mj-lt"/>
              </a:rPr>
              <a:t>«Перед надеванием маски на своего ребёнка и оказании  помощи другим, в этом процессе, сначала наденьте маску на себя.»</a:t>
            </a:r>
          </a:p>
          <a:p>
            <a:endParaRPr lang="ru-RU" dirty="0">
              <a:solidFill>
                <a:srgbClr val="212529"/>
              </a:solidFill>
              <a:latin typeface="-apple-system"/>
            </a:endParaRPr>
          </a:p>
          <a:p>
            <a:endParaRPr lang="ru-RU" dirty="0">
              <a:solidFill>
                <a:srgbClr val="212529"/>
              </a:solidFill>
              <a:latin typeface="-apple-system"/>
            </a:endParaRPr>
          </a:p>
          <a:p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11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>
            <a:extLst>
              <a:ext uri="{FF2B5EF4-FFF2-40B4-BE49-F238E27FC236}">
                <a16:creationId xmlns:a16="http://schemas.microsoft.com/office/drawing/2014/main" id="{E60BBF9D-7465-4FD5-A7C0-F77816182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75" y="307975"/>
            <a:ext cx="10039350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40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«Нужно </a:t>
            </a:r>
            <a:r>
              <a:rPr lang="ru-RU" alt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 вам учиться бороться со стрессом?»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по А. И. </a:t>
            </a:r>
            <a:r>
              <a:rPr lang="ru-RU" alt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Тащевой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2000).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Ответьте «да» или «нет» на десять вопросов: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1.Часто ли вы чувствуете, что слишком устали, чтобы отвечать вниманием      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на внимание со стороны окружающих?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Бываете ли вы вспыльчивы по пустякам?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3. Случалось ли вам чувствовать, что вы устали после отпуска (выходных, каникул) 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больше, чем до него?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4.Случалось ли вам  испытывать по вечерам ощущение. Что шея онемела, мышцы плеч  ноют, а в спине – тупая боль?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5. Испытываете ли вы головные боли от конфликтов в семье?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6. Приводят ли конфликты к нарушению пищеварения?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7. Бываете ли иногда слишком плаксивы или близки к слезам?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8. Предрасположены ли вы к астме или кожной сыпи и дают ли о себе знать. Когда вы эмоционально расстроены?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9. Приходилось ли вам испытывать внезапные приступы болезни как раз тогда, когда нужно было собрать все силы для решающего поступка?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10. Часто ли вам кажется, что вы тратите слишком много времени, на решение чужих проблем и у вас не остается времени на себя?</a:t>
            </a:r>
            <a:endParaRPr lang="ru-RU" altLang="ru-RU" sz="16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390</TotalTime>
  <Words>1147</Words>
  <Application>Microsoft Office PowerPoint</Application>
  <PresentationFormat>Широкоэкранный</PresentationFormat>
  <Paragraphs>92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6" baseType="lpstr">
      <vt:lpstr>-apple-system</vt:lpstr>
      <vt:lpstr>Arial</vt:lpstr>
      <vt:lpstr>Arial Black</vt:lpstr>
      <vt:lpstr>Calibri</vt:lpstr>
      <vt:lpstr>Century Gothic</vt:lpstr>
      <vt:lpstr>Garamond</vt:lpstr>
      <vt:lpstr>Times New Roman</vt:lpstr>
      <vt:lpstr>Wingdings 2</vt:lpstr>
      <vt:lpstr>Савон</vt:lpstr>
      <vt:lpstr>Учебно-исследовательский центр Московская Федерация профсоюзов </vt:lpstr>
      <vt:lpstr>Стресс — это состояние эмоционального и физического напряжения, которое возникает в ситуациях, которые характеризуются как трудные и неподвластные</vt:lpstr>
      <vt:lpstr>Мобилизация, сопротивление, истощение</vt:lpstr>
      <vt:lpstr>Фазы протекания стрессовой реакции</vt:lpstr>
      <vt:lpstr>Признаки стадии истощения</vt:lpstr>
      <vt:lpstr> Гормон стресса (кортизол) в несколько раз дольше держится в организме, чем различные гормоны счастья. </vt:lpstr>
      <vt:lpstr>Презентация PowerPoint</vt:lpstr>
      <vt:lpstr>Фрагмент инструкции по технике безопасности в самолете перед взлетом:</vt:lpstr>
      <vt:lpstr>Презентация PowerPoint</vt:lpstr>
      <vt:lpstr>Презентация PowerPoint</vt:lpstr>
      <vt:lpstr>Тест на психическую и физическую усталость японского психиатра Акиоши Китаока.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выгорания</vt:lpstr>
      <vt:lpstr>Профилактика и восстановление</vt:lpstr>
      <vt:lpstr>5 с</vt:lpstr>
      <vt:lpstr>Презентация PowerPoint</vt:lpstr>
      <vt:lpstr>Презентация PowerPoint</vt:lpstr>
      <vt:lpstr>Задание «Колесо жизни»</vt:lpstr>
      <vt:lpstr>Презентация PowerPoint</vt:lpstr>
      <vt:lpstr>Презентация PowerPoint</vt:lpstr>
      <vt:lpstr>Работа с результатами:</vt:lpstr>
      <vt:lpstr>Презентация PowerPoint</vt:lpstr>
      <vt:lpstr>Презентация PowerPoint</vt:lpstr>
      <vt:lpstr>Методы снижения эмоционального напряжения.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Мобилизация, сопротивление, истощение</dc:title>
  <dc:creator>Юлия</dc:creator>
  <cp:lastModifiedBy>Клепче Юлия Александровна</cp:lastModifiedBy>
  <cp:revision>38</cp:revision>
  <dcterms:created xsi:type="dcterms:W3CDTF">2022-04-25T06:51:34Z</dcterms:created>
  <dcterms:modified xsi:type="dcterms:W3CDTF">2024-09-03T13:45:46Z</dcterms:modified>
</cp:coreProperties>
</file>